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0.25190839694656492</c:v>
                </c:pt>
                <c:pt idx="1">
                  <c:v>0.74809160305343514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6.1874281747314326</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6.1401985064186704E-3</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0.5667961979345062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0.158018542317655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1.6496910761323358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0.15801854231765411</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0.5667961979345062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3.2368933906443687E-3</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6.7576729577896177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0.58198678645022461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0.19217352597172432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2.0062642409847129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0.19217352597172432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0.68930659824389462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5.9244133542888378E-2</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5.6171833916732483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5.8396825306810713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3.6419571683177665E-2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0.10283586573560566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1.0735917919641373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0.10283586573560566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2.6602418370830883E-2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6.338436364778687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0.17861483282918655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0.10991601068064494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1.147507496806389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0.10991601068064494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4.6167218737464211E-2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5.4784930441247157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0.28031100280404875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8.7352849403219857E-2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0.91195130661020229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8.7352849403220745E-2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9.1477141442816823E-2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6.667159262266857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4.0262526147276212E-2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1.1717472943535459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0.11223786204414754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6.5324940942978138E-2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6.4462097423970652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0.11696223729863453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8.5392049553203009E-2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0.89148083544135837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8.5392049553203009E-2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0.3062924661290376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4.6605894478353171E-2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4.268114239838031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5.7973032515044993</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0.22021660649819491</c:v>
                </c:pt>
                <c:pt idx="1">
                  <c:v>0.23826714801444041</c:v>
                </c:pt>
                <c:pt idx="2">
                  <c:v>0.32129963898916969</c:v>
                </c:pt>
                <c:pt idx="3">
                  <c:v>0.22021660649819491</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0.11931930760458265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0.57515768908915543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0.1603496635366648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1.6740276496507436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0.16034966353666569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0.11750544588530509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5.1035583181030129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1.1772781169200108E-2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0.57477644145826368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0.16024337454757998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1.6729180077428198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0.16024337454757998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0.20907313231893987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6.4910481849059858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6.0902764050305329</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0.25696169631313381</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8.9593354547722548E-2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0.93534186121666707</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8.9593354547722548E-2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0.32136211341429544</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2.3185963117336783E-2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5.0486842313640032</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0.15705089858522214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0.10924374067331666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1.1404890936773988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0.10924374067331666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0.32520372285984767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5.8075337828548683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0.26576128902969653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9.9266182522892876E-2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1.0363248076326741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9.9266182522892876E-2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0.26031679054209977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6.2301457166752359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0.10416694715703656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9.1262559594023962E-2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0.95276812416486578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9.1262559594023962E-2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0.13600913557479721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7.2747418892280242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6.6408305181280429</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0.21792299909608648</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0.14189867430785341</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1.4814019499692694</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0.14189867430785341</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0.15258174014119419</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5.3866265167312424</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0.1162035124123495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0.11403445925283595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1.1905035133333293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0.11403445925283595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0.40902983276541249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0.20257234503171784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5.6404852375676144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0.41155234657039713</c:v>
                </c:pt>
                <c:pt idx="1">
                  <c:v>0.57400722021660666</c:v>
                </c:pt>
                <c:pt idx="2">
                  <c:v>0</c:v>
                </c:pt>
                <c:pt idx="3">
                  <c:v>1.444043321299639E-2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9.0740580261252646E-2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0.10039411673699217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1.0481002801827479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0.10039411673699128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0.32142026733199724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6.9151831352542006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7.4877757896292252E-3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9.9321397262967182E-2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1.0369012416551486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9.9321397262968958E-2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0.35625559834001308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0.15839366986785386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7.6033026258001524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0.25204572430706396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0.12946795485901053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1.3516270093585927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0.12946795485901319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1.4062628618086492E-2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7.6585550752870066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8.1765083404052596</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0.1832017316207244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0.10674728102125197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1.1144264104661055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0.10674728102125108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9.0424384047267381E-3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8.1765083404052596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4.7950228688081467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0.3792262152308119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0.16818526915834608</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1.7558302563612425</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0.16818526915834564</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0.60326319752976953</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0.21621419867378044</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4.1275796172853196</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0.13947307506132933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0.15204691127978709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1.587348098601737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0.1520469112797862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0.41703608731967456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5.4624661203309746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6.6541122855121726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2.6961537507295574E-2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0.51412491101793378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0.14333418132355824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1.4963884387622901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0.14333418132355913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0.5141249110179329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0.33898238162333083</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5.3580824905861162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0.88086642599277976</c:v>
                </c:pt>
                <c:pt idx="1">
                  <c:v>2.166064981949458E-2</c:v>
                </c:pt>
                <c:pt idx="2">
                  <c:v>3.6101083032490967E-2</c:v>
                </c:pt>
                <c:pt idx="3">
                  <c:v>2.166064981949458E-2</c:v>
                </c:pt>
                <c:pt idx="4">
                  <c:v>0</c:v>
                </c:pt>
                <c:pt idx="5">
                  <c:v>3.9711191335740068E-2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0.20774264001424658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0.12461178623323477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1.3009293005413864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0.12461178623323477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0.29650644492698142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7.9501420804382317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3.7095297951758921E-2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8.4813030556486924E-2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0.88543595958195986</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8.4813030556487146E-2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0.30421558476399602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0.72435542499484784</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1.1296067764394859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0.18922937478359292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9.253584089842315E-2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0.96606099963672065</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9.253584089842315E-2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0.33191650818081797</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0.36901889463344428</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2.1354535746656609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0.30613381569852205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9.1577232306773837E-2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0.95605326246896105</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9.1577232306773837E-2</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0.32847807812643914</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0.17174389127292988</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1.8390830584296569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0.30962783047097497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9.7554500367516894E-2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1.0184550897155162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9.7554500367517782E-2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0.34991792158515178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0.23179450947838465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4.3374040862913663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0.10235446845346363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0.1306836675997034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1.3643188772244956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0.13068366759970207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0.46874882429144282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5.5149421885817951E-2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4.1818451702859321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0.13612047582219589</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0.13283649990927415</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1.3867941399209949</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0.13283649990927326</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0.19491718133779301</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5.4938846050685681</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4.6988784604905014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0.17300405989239698</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0.48492107586396882</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0.13519237042586418</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1.4113890925812438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0.13519237042586418</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0.48492107586396838</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2.2893528520963713E-2</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5.2378235719543431</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0.35793357933579339</c:v>
                </c:pt>
                <c:pt idx="1">
                  <c:v>1.107011070110701E-2</c:v>
                </c:pt>
                <c:pt idx="2">
                  <c:v>0.54243542435424352</c:v>
                </c:pt>
                <c:pt idx="3">
                  <c:v>3.690036900369004E-3</c:v>
                </c:pt>
                <c:pt idx="4">
                  <c:v>1.107011070110701E-2</c:v>
                </c:pt>
                <c:pt idx="5">
                  <c:v>7.3800738007380072E-3</c:v>
                </c:pt>
                <c:pt idx="6">
                  <c:v>1.107011070110701E-2</c:v>
                </c:pt>
                <c:pt idx="7">
                  <c:v>1.4760147601476011E-2</c:v>
                </c:pt>
                <c:pt idx="8">
                  <c:v>4.0590405904059039E-2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9.2510234727102958E-2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0.11310480745809803</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1.1807980810011856</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0.11310480745809848</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0.40461708736218149</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4.1599333490266606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7.773231261013545</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0.1222640098492267</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0.26355451530472607</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7.3477028394782096E-2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0.76708971153477812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7.3477028394782096E-2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0.10250556367643604</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7.7431768561450136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0.29420723085825351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8.7451994411124723E-2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0.91298636637207142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8.7451994411123835E-2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0.12706360264244587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7.8032856658820764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6.2605732896815924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0.15074929063531695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0.10331492288145316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1.0785930803374608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0.10331492288145316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0.31587272936262245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6.2605732896815924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2.7810248197295451</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2.0241642011618932E-2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0.15871334142357196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1.6569446798419163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0.15871334142357174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0.38117904856060747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2.7810248197295451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5.9246656285532282</c:v>
                </c:pt>
                <c:pt idx="1">
                  <c:v>5.6171833916732483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7.571789876433761</c:v>
                </c:pt>
                <c:pt idx="1">
                  <c:v>6.7576729577896177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34</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6.6364935484033474</c:v>
                </c:pt>
                <c:pt idx="1">
                  <c:v>6.4462097423970652</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5.3908869013383178</c:v>
                </c:pt>
                <c:pt idx="1">
                  <c:v>5.4784930441247157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6.1124086472494223</c:v>
                </c:pt>
                <c:pt idx="1">
                  <c:v>6.338436364778687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4.2212636581959142</c:v>
                </c:pt>
                <c:pt idx="1">
                  <c:v>4.268114239838031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6.4642896356264554</c:v>
                </c:pt>
                <c:pt idx="1">
                  <c:v>6.4910481849059858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5.1233039663195887</c:v>
                </c:pt>
                <c:pt idx="1">
                  <c:v>5.1035583181030129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5.6205335776276248</c:v>
                </c:pt>
                <c:pt idx="1">
                  <c:v>5.8075337828548683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4.6324544936122951</c:v>
                </c:pt>
                <c:pt idx="1">
                  <c:v>5.0486842313640032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7.3299776128086442</c:v>
                </c:pt>
                <c:pt idx="1">
                  <c:v>7.6033026258001524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6.6057445461048143</c:v>
                </c:pt>
                <c:pt idx="1">
                  <c:v>6.9151831352542006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4.7831997138117748</c:v>
                </c:pt>
                <c:pt idx="1">
                  <c:v>5.6404852375676144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4.9434710034159046</c:v>
                </c:pt>
                <c:pt idx="1">
                  <c:v>5.3866265167312424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8.0059628019920641</c:v>
                </c:pt>
                <c:pt idx="1">
                  <c:v>7.6585550752870066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4.9934839233944261</c:v>
                </c:pt>
                <c:pt idx="1">
                  <c:v>5.4624661203309746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3.2666796245679341</c:v>
                </c:pt>
                <c:pt idx="1">
                  <c:v>4.1275796172853196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8.3609335555472981</c:v>
                </c:pt>
                <c:pt idx="1">
                  <c:v>7.9501420804382317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5.2216783242953726</c:v>
                </c:pt>
                <c:pt idx="1">
                  <c:v>5.3580824905861162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3.9577624246783518</c:v>
                </c:pt>
                <c:pt idx="1">
                  <c:v>4.3374040862913663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1.386451730809737</c:v>
                </c:pt>
                <c:pt idx="1">
                  <c:v>1.8390830584296569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1.872109710637335</c:v>
                </c:pt>
                <c:pt idx="1">
                  <c:v>2.1354535746656609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5.1035583181030129</c:v>
                </c:pt>
                <c:pt idx="1">
                  <c:v>7.6585550752870066</c:v>
                </c:pt>
                <c:pt idx="2">
                  <c:v>1.1296067764394859</c:v>
                </c:pt>
                <c:pt idx="3">
                  <c:v>5.6171833916732483</c:v>
                </c:pt>
                <c:pt idx="4">
                  <c:v>5.3580824905861162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5.8005759513841548</c:v>
                </c:pt>
                <c:pt idx="1">
                  <c:v>8.2626349477245888</c:v>
                </c:pt>
                <c:pt idx="2">
                  <c:v>1.6866801298939851</c:v>
                </c:pt>
                <c:pt idx="3">
                  <c:v>6.1382278754366961</c:v>
                </c:pt>
                <c:pt idx="4">
                  <c:v>5.8741745222869772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1.249777951032921</c:v>
                </c:pt>
                <c:pt idx="1">
                  <c:v>1.1296067764394859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4.0881688213523804</c:v>
                </c:pt>
                <c:pt idx="1">
                  <c:v>4.1818451702859321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5.2519076573656287</c:v>
                </c:pt>
                <c:pt idx="1">
                  <c:v>5.4938846050685681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3.567134508388778</c:v>
                </c:pt>
                <c:pt idx="1">
                  <c:v>4.1599333490266606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4.9052081482329077</c:v>
                </c:pt>
                <c:pt idx="1">
                  <c:v>5.2378235719543431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7.369985296665007</c:v>
                </c:pt>
                <c:pt idx="1">
                  <c:v>7.8032856658820764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7.4576013273141042</c:v>
                </c:pt>
                <c:pt idx="1">
                  <c:v>7.7431768561450136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5.9437008797496356</c:v>
                </c:pt>
                <c:pt idx="1">
                  <c:v>6.2605732896815924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2.5222309382256629</c:v>
                </c:pt>
                <c:pt idx="1">
                  <c:v>2.7810248197295451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6.4910481849059858</c:v>
                </c:pt>
                <c:pt idx="1">
                  <c:v>7.9501420804382317</c:v>
                </c:pt>
                <c:pt idx="2">
                  <c:v>4.3374040862913663</c:v>
                </c:pt>
                <c:pt idx="3">
                  <c:v>2.7810248197295451</c:v>
                </c:pt>
                <c:pt idx="4">
                  <c:v>7.2747418892280242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6.2047950106403951</c:v>
                </c:pt>
                <c:pt idx="1">
                  <c:v>7.9377322621114672</c:v>
                </c:pt>
                <c:pt idx="2">
                  <c:v>4.370294794937192</c:v>
                </c:pt>
                <c:pt idx="3">
                  <c:v>2.8145299561714601</c:v>
                </c:pt>
                <c:pt idx="4">
                  <c:v>7.350537487640536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9148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RXY | Kent and Medway NHS and Social Care Partnership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4205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RXY | Kent and Medway NHS and Social Care Partnership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8859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RXY | Kent and Medway NHS and Social Care Partnership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Kent and Medway NHS and Social Care Partnership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93567062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86833920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13105435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Q33_1. In the last 12 months, did your NHS mental health team give you any help or advice with finding support for…Joining a group or taking part in an activity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To what extent did your NHS mental health team involve you in agreeing your care plan?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23375358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Kent and Medway NHS and Social Care Partnership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access: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knowing who to contact out of hours in the NHS if they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joining a group or taking part in an activity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Feedback: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involved in agreeing their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team checking how service users are getting on with medication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noProof="0">
                <a:solidFill>
                  <a:prstClr val="black"/>
                </a:solidFill>
                <a:latin typeface="Arial"/>
              </a:rPr>
              <a:t>service users being given help or advice with finding support for the cost of living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lang="en-GB" sz="1200" b="0">
                <a:solidFill>
                  <a:prstClr val="black"/>
                </a:solidFill>
                <a:latin typeface="Arial"/>
              </a:rPr>
              <a:t>service users offered support while waiting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length of time taken to get through to the crisis team</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5217636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0120040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1439688853"/>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4290146245"/>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93468013"/>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7422831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1392278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14487370"/>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742999787"/>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746774345"/>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22846835"/>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219231919"/>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6359953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2696315780"/>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1886668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584569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042341126"/>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350787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46130789"/>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2337570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713479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634367689"/>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712184558"/>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149142672"/>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9946900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334734611"/>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36756007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199819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3908207268"/>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4083095231"/>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537976512"/>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551125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23358211"/>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33228841"/>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02573715"/>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1729144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162911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484985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69441446"/>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783419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320901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353846966"/>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232619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27737609"/>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6621391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102265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654662667"/>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6171447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070239844"/>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7153248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897828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835052967"/>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599441601"/>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654671375"/>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311036057"/>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902798683"/>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839520252"/>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309555730"/>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3932072216"/>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18549564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653947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657406148"/>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1657260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652170869"/>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25834327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24469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256773560"/>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834701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133647158"/>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3384543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422832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91183869"/>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25847783"/>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75752082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739939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171362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34214205"/>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38903932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95269935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92099763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3995851195"/>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369943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3626280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411321171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1956108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25913069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41569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345810943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42761387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19542552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6230513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47054761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14630859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19473786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222625106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313870723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13221733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17923891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17025844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3684643"/>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30967932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1847767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14067871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71893334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1213969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40502181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176120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35060108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42774580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401471728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8869586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1537432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15858277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32753107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36552818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816290246"/>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15397258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122284197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3933024150"/>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12209755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6817238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419392169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2353617942"/>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19351382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37273439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65826795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4141570438"/>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32965028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39817285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227301051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18913811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17125502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16558238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87509229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96601007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0931447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8535654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3960968422"/>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132688525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5711235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862415295"/>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883106997"/>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541220756"/>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74097031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821141209"/>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96015295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192387049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24275</TotalTime>
  <Words>9095</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Kent and Medway NHS and Social Care Partnership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